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</p:sldIdLst>
  <p:sldSz cy="10692000" cx="7560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368">
          <p15:clr>
            <a:srgbClr val="747775"/>
          </p15:clr>
        </p15:guide>
        <p15:guide id="2" pos="238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368" orient="horz"/>
        <p:guide pos="238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783cccaee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3f783cccaee_2_75:notes"/>
          <p:cNvSpPr/>
          <p:nvPr>
            <p:ph idx="2" type="sldImg"/>
          </p:nvPr>
        </p:nvSpPr>
        <p:spPr>
          <a:xfrm>
            <a:off x="1409781" y="685800"/>
            <a:ext cx="4039112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783cccaee_0_1:notes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f783cccae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57712" y="1547778"/>
            <a:ext cx="7044600" cy="426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57705" y="5891409"/>
            <a:ext cx="7044600" cy="164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57705" y="2299346"/>
            <a:ext cx="7044600" cy="4081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57705" y="6552657"/>
            <a:ext cx="7044600" cy="270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33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2296000" y="5287891"/>
            <a:ext cx="212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481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504000" y="1772315"/>
            <a:ext cx="5712000" cy="12229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1008000" y="3232957"/>
            <a:ext cx="4704000" cy="14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5075" lIns="70150" spcFirstLastPara="1" rIns="70150" wrap="square" tIns="35075">
            <a:normAutofit/>
          </a:bodyPr>
          <a:lstStyle>
            <a:lvl1pPr lvl="0" algn="ctr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5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33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2296000" y="5287891"/>
            <a:ext cx="212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481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336000" y="228473"/>
            <a:ext cx="6048000" cy="95087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336000" y="1331217"/>
            <a:ext cx="6048000" cy="3765180"/>
          </a:xfrm>
          <a:prstGeom prst="rect">
            <a:avLst/>
          </a:prstGeom>
          <a:noFill/>
          <a:ln>
            <a:noFill/>
          </a:ln>
        </p:spPr>
        <p:txBody>
          <a:bodyPr anchorCtr="0" anchor="t" bIns="35075" lIns="70150" spcFirstLastPara="1" rIns="70150" wrap="square" tIns="35075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33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2296000" y="5287891"/>
            <a:ext cx="212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481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530834" y="3666130"/>
            <a:ext cx="5712000" cy="1133120"/>
          </a:xfrm>
          <a:prstGeom prst="rect">
            <a:avLst/>
          </a:prstGeom>
          <a:noFill/>
          <a:ln>
            <a:noFill/>
          </a:ln>
        </p:spPr>
        <p:txBody>
          <a:bodyPr anchorCtr="0" anchor="t" bIns="35075" lIns="70150" spcFirstLastPara="1" rIns="70150" wrap="square" tIns="35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alibri"/>
              <a:buNone/>
              <a:defRPr b="1" sz="3100" cap="none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530834" y="2418115"/>
            <a:ext cx="5712000" cy="1248016"/>
          </a:xfrm>
          <a:prstGeom prst="rect">
            <a:avLst/>
          </a:prstGeom>
          <a:noFill/>
          <a:ln>
            <a:noFill/>
          </a:ln>
        </p:spPr>
        <p:txBody>
          <a:bodyPr anchorCtr="0" anchor="b" bIns="35075" lIns="70150" spcFirstLastPara="1" rIns="70150" wrap="square" tIns="35075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33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2296000" y="5287891"/>
            <a:ext cx="212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481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336000" y="228473"/>
            <a:ext cx="6048000" cy="95087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336000" y="1331217"/>
            <a:ext cx="2968000" cy="3765180"/>
          </a:xfrm>
          <a:prstGeom prst="rect">
            <a:avLst/>
          </a:prstGeom>
          <a:noFill/>
          <a:ln>
            <a:noFill/>
          </a:ln>
        </p:spPr>
        <p:txBody>
          <a:bodyPr anchorCtr="0" anchor="t" bIns="35075" lIns="70150" spcFirstLastPara="1" rIns="70150" wrap="square" tIns="35075">
            <a:normAutofit/>
          </a:bodyPr>
          <a:lstStyle>
            <a:lvl1pPr indent="-36195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29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3416000" y="1331217"/>
            <a:ext cx="2968000" cy="3765180"/>
          </a:xfrm>
          <a:prstGeom prst="rect">
            <a:avLst/>
          </a:prstGeom>
          <a:noFill/>
          <a:ln>
            <a:noFill/>
          </a:ln>
        </p:spPr>
        <p:txBody>
          <a:bodyPr anchorCtr="0" anchor="t" bIns="35075" lIns="70150" spcFirstLastPara="1" rIns="70150" wrap="square" tIns="35075">
            <a:normAutofit/>
          </a:bodyPr>
          <a:lstStyle>
            <a:lvl1pPr indent="-36195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29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33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2296000" y="5287891"/>
            <a:ext cx="212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481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336000" y="228473"/>
            <a:ext cx="6048000" cy="95087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336000" y="1277071"/>
            <a:ext cx="2969167" cy="532222"/>
          </a:xfrm>
          <a:prstGeom prst="rect">
            <a:avLst/>
          </a:prstGeom>
          <a:noFill/>
          <a:ln>
            <a:noFill/>
          </a:ln>
        </p:spPr>
        <p:txBody>
          <a:bodyPr anchorCtr="0" anchor="b" bIns="35075" lIns="70150" spcFirstLastPara="1" rIns="70150" wrap="square" tIns="35075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336000" y="1809293"/>
            <a:ext cx="2969167" cy="3287104"/>
          </a:xfrm>
          <a:prstGeom prst="rect">
            <a:avLst/>
          </a:prstGeom>
          <a:noFill/>
          <a:ln>
            <a:noFill/>
          </a:ln>
        </p:spPr>
        <p:txBody>
          <a:bodyPr anchorCtr="0" anchor="t" bIns="35075" lIns="70150" spcFirstLastPara="1" rIns="70150" wrap="square" tIns="35075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indent="-3048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3413667" y="1277071"/>
            <a:ext cx="2970333" cy="532222"/>
          </a:xfrm>
          <a:prstGeom prst="rect">
            <a:avLst/>
          </a:prstGeom>
          <a:noFill/>
          <a:ln>
            <a:noFill/>
          </a:ln>
        </p:spPr>
        <p:txBody>
          <a:bodyPr anchorCtr="0" anchor="b" bIns="35075" lIns="70150" spcFirstLastPara="1" rIns="70150" wrap="square" tIns="35075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3413667" y="1809293"/>
            <a:ext cx="2970333" cy="3287104"/>
          </a:xfrm>
          <a:prstGeom prst="rect">
            <a:avLst/>
          </a:prstGeom>
          <a:noFill/>
          <a:ln>
            <a:noFill/>
          </a:ln>
        </p:spPr>
        <p:txBody>
          <a:bodyPr anchorCtr="0" anchor="t" bIns="35075" lIns="70150" spcFirstLastPara="1" rIns="70150" wrap="square" tIns="35075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indent="-3048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33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2296000" y="5287891"/>
            <a:ext cx="212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481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336000" y="228473"/>
            <a:ext cx="6048000" cy="95087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33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2296000" y="5287891"/>
            <a:ext cx="212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481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336000" y="227152"/>
            <a:ext cx="2210834" cy="966717"/>
          </a:xfrm>
          <a:prstGeom prst="rect">
            <a:avLst/>
          </a:prstGeom>
          <a:noFill/>
          <a:ln>
            <a:noFill/>
          </a:ln>
        </p:spPr>
        <p:txBody>
          <a:bodyPr anchorCtr="0" anchor="b" bIns="35075" lIns="70150" spcFirstLastPara="1" rIns="70150" wrap="square" tIns="35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2627333" y="227152"/>
            <a:ext cx="3756667" cy="4869245"/>
          </a:xfrm>
          <a:prstGeom prst="rect">
            <a:avLst/>
          </a:prstGeom>
          <a:noFill/>
          <a:ln>
            <a:noFill/>
          </a:ln>
        </p:spPr>
        <p:txBody>
          <a:bodyPr anchorCtr="0" anchor="t" bIns="35075" lIns="70150" spcFirstLastPara="1" rIns="70150" wrap="square" tIns="35075">
            <a:normAutofit/>
          </a:bodyPr>
          <a:lstStyle>
            <a:lvl1pPr indent="-38735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/>
            </a:lvl1pPr>
            <a:lvl2pPr indent="-36195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2pPr>
            <a:lvl3pPr indent="-3429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indent="-32385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indent="-32385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336000" y="1193870"/>
            <a:ext cx="2210834" cy="3902528"/>
          </a:xfrm>
          <a:prstGeom prst="rect">
            <a:avLst/>
          </a:prstGeom>
          <a:noFill/>
          <a:ln>
            <a:noFill/>
          </a:ln>
        </p:spPr>
        <p:txBody>
          <a:bodyPr anchorCtr="0" anchor="t" bIns="35075" lIns="70150" spcFirstLastPara="1" rIns="70150" wrap="square" tIns="35075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33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2296000" y="5287891"/>
            <a:ext cx="212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481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57705" y="4471058"/>
            <a:ext cx="7044600" cy="174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1317167" y="3993652"/>
            <a:ext cx="4032000" cy="471473"/>
          </a:xfrm>
          <a:prstGeom prst="rect">
            <a:avLst/>
          </a:prstGeom>
          <a:noFill/>
          <a:ln>
            <a:noFill/>
          </a:ln>
        </p:spPr>
        <p:txBody>
          <a:bodyPr anchorCtr="0" anchor="b" bIns="35075" lIns="70150" spcFirstLastPara="1" rIns="70150" wrap="square" tIns="35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1317167" y="509772"/>
            <a:ext cx="4032000" cy="342313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1317167" y="4465125"/>
            <a:ext cx="4032000" cy="669570"/>
          </a:xfrm>
          <a:prstGeom prst="rect">
            <a:avLst/>
          </a:prstGeom>
          <a:noFill/>
          <a:ln>
            <a:noFill/>
          </a:ln>
        </p:spPr>
        <p:txBody>
          <a:bodyPr anchorCtr="0" anchor="t" bIns="35075" lIns="70150" spcFirstLastPara="1" rIns="70150" wrap="square" tIns="35075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33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2296000" y="5287891"/>
            <a:ext cx="212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481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336000" y="228473"/>
            <a:ext cx="6048000" cy="95087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1477410" y="189807"/>
            <a:ext cx="3765180" cy="6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5075" lIns="70150" spcFirstLastPara="1" rIns="70150" wrap="square" tIns="35075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33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2296000" y="5287891"/>
            <a:ext cx="212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481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3194038" y="1906435"/>
            <a:ext cx="4867924" cy="15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114038" y="450435"/>
            <a:ext cx="4867924" cy="44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35075" lIns="70150" spcFirstLastPara="1" rIns="70150" wrap="square" tIns="35075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33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2296000" y="5287891"/>
            <a:ext cx="212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481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57705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3995291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57705" y="1154948"/>
            <a:ext cx="2321700" cy="157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57705" y="2888617"/>
            <a:ext cx="2321700" cy="6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05325" y="935745"/>
            <a:ext cx="5264700" cy="850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80000" y="-260"/>
            <a:ext cx="3780000" cy="106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19508" y="2563450"/>
            <a:ext cx="3344400" cy="308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19508" y="5826865"/>
            <a:ext cx="3344400" cy="256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083839" y="1505164"/>
            <a:ext cx="3172200" cy="768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57705" y="8794266"/>
            <a:ext cx="4959600" cy="125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36000" y="228473"/>
            <a:ext cx="6048000" cy="95087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36000" y="1331217"/>
            <a:ext cx="6048000" cy="3765180"/>
          </a:xfrm>
          <a:prstGeom prst="rect">
            <a:avLst/>
          </a:prstGeom>
          <a:noFill/>
          <a:ln>
            <a:noFill/>
          </a:ln>
        </p:spPr>
        <p:txBody>
          <a:bodyPr anchorCtr="0" anchor="t" bIns="35075" lIns="70150" spcFirstLastPara="1" rIns="70150" wrap="square" tIns="35075">
            <a:normAutofit/>
          </a:bodyPr>
          <a:lstStyle>
            <a:lvl1pPr indent="-387350" lvl="0" marL="4572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33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2296000" y="5287891"/>
            <a:ext cx="212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4816000" y="5287891"/>
            <a:ext cx="1568000" cy="3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075" lIns="70150" spcFirstLastPara="1" rIns="70150" wrap="square" tIns="350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/>
        </p:nvSpPr>
        <p:spPr>
          <a:xfrm>
            <a:off x="1930875" y="9501849"/>
            <a:ext cx="15036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Sua logo aqui!</a:t>
            </a:r>
            <a:endParaRPr sz="16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/>
          <p:nvPr/>
        </p:nvSpPr>
        <p:spPr>
          <a:xfrm>
            <a:off x="2064700" y="9829525"/>
            <a:ext cx="15036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Sua logo aqui!</a:t>
            </a:r>
            <a:endParaRPr sz="16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